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76099-9008-4CE1-8A1F-E79107D9C40B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C6992-ECEA-43FB-9971-12F0327D7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taylor.amy.THOP.000\Local Settings\Temporary Internet Files\Content.IE5\OBD97UVO\13620389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4896544" cy="1226567"/>
          </a:xfrm>
        </p:spPr>
        <p:txBody>
          <a:bodyPr/>
          <a:lstStyle/>
          <a:p>
            <a:r>
              <a:rPr lang="en-GB" dirty="0" smtClean="0">
                <a:latin typeface="SassoonPrimaryType" pitchFamily="2" charset="0"/>
              </a:rPr>
              <a:t>Where is dog?</a:t>
            </a:r>
            <a:endParaRPr lang="en-GB" dirty="0">
              <a:latin typeface="SassoonPrimaryType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3960440" cy="64807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Can you find him?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9" name="Picture 5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916832"/>
            <a:ext cx="3362697" cy="2725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C:\Users\taylor.amy.THOP.000\Local Settings\Temporary Internet Files\Content.IE5\87K1M9WB\School-Ba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2653772" cy="347276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365104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C:\Users\taylor.amy.THOP.000\Local Settings\Temporary Internet Files\Content.IE5\87K1M9WB\School-Ba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2653772" cy="347276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19672" y="5373216"/>
            <a:ext cx="6408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</a:t>
            </a:r>
            <a:r>
              <a:rPr lang="en-GB" sz="4400" dirty="0" smtClean="0">
                <a:latin typeface="SassoonPrimaryType" pitchFamily="2" charset="0"/>
              </a:rPr>
              <a:t>in front of </a:t>
            </a:r>
            <a:r>
              <a:rPr lang="en-GB" sz="4400" dirty="0" smtClean="0">
                <a:latin typeface="SassoonPrimaryType" pitchFamily="2" charset="0"/>
              </a:rPr>
              <a:t>the bag.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365104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91018" y="5229200"/>
            <a:ext cx="315439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Well done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C:\Users\taylor.amy.THOP.000\Local Settings\Temporary Internet Files\Content.IE5\87K1M9WB\Well_Don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5783863" cy="4365104"/>
          </a:xfrm>
          <a:prstGeom prst="rect">
            <a:avLst/>
          </a:prstGeom>
          <a:noFill/>
        </p:spPr>
      </p:pic>
      <p:pic>
        <p:nvPicPr>
          <p:cNvPr id="7171" name="Picture 3" descr="C:\Users\taylor.amy.THOP.000\Local Settings\Temporary Internet Files\Content.IE5\T9PL9WU2\well_done_hd_by_sbm832-d40fdde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taylor.amy.THOP.000\Local Settings\Temporary Internet Files\Content.IE5\GJ4CG7O0\Car_pictogram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052736"/>
            <a:ext cx="9144000" cy="4221956"/>
          </a:xfrm>
          <a:prstGeom prst="rect">
            <a:avLst/>
          </a:prstGeom>
          <a:noFill/>
        </p:spPr>
      </p:pic>
      <p:pic>
        <p:nvPicPr>
          <p:cNvPr id="2050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789040"/>
            <a:ext cx="1154933" cy="936104"/>
          </a:xfrm>
          <a:prstGeom prst="rect">
            <a:avLst/>
          </a:prstGeom>
          <a:noFill/>
        </p:spPr>
      </p:pic>
      <p:pic>
        <p:nvPicPr>
          <p:cNvPr id="2055" name="Picture 7" descr="C:\Users\taylor.amy.THOP.000\Local Settings\Temporary Internet Files\Content.IE5\OBD97UVO\25rdngqy-1385012869[1].jpg"/>
          <p:cNvPicPr>
            <a:picLocks noChangeAspect="1" noChangeArrowheads="1"/>
          </p:cNvPicPr>
          <p:nvPr/>
        </p:nvPicPr>
        <p:blipFill>
          <a:blip r:embed="rId4" cstate="print"/>
          <a:srcRect l="5556" t="9096"/>
          <a:stretch>
            <a:fillRect/>
          </a:stretch>
        </p:blipFill>
        <p:spPr bwMode="auto">
          <a:xfrm>
            <a:off x="3779912" y="2060848"/>
            <a:ext cx="1224136" cy="71964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95736" y="332656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taylor.amy.THOP.000\Local Settings\Temporary Internet Files\Content.IE5\GJ4CG7O0\Car_pictogram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124744"/>
            <a:ext cx="9144000" cy="4221956"/>
          </a:xfrm>
          <a:prstGeom prst="rect">
            <a:avLst/>
          </a:prstGeom>
          <a:noFill/>
        </p:spPr>
      </p:pic>
      <p:pic>
        <p:nvPicPr>
          <p:cNvPr id="2050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789040"/>
            <a:ext cx="1154933" cy="936104"/>
          </a:xfrm>
          <a:prstGeom prst="rect">
            <a:avLst/>
          </a:prstGeom>
          <a:noFill/>
        </p:spPr>
      </p:pic>
      <p:pic>
        <p:nvPicPr>
          <p:cNvPr id="2055" name="Picture 7" descr="C:\Users\taylor.amy.THOP.000\Local Settings\Temporary Internet Files\Content.IE5\OBD97UVO\25rdngqy-1385012869[1].jpg"/>
          <p:cNvPicPr>
            <a:picLocks noChangeAspect="1" noChangeArrowheads="1"/>
          </p:cNvPicPr>
          <p:nvPr/>
        </p:nvPicPr>
        <p:blipFill>
          <a:blip r:embed="rId4" cstate="print"/>
          <a:srcRect l="5556" t="9096"/>
          <a:stretch>
            <a:fillRect/>
          </a:stretch>
        </p:blipFill>
        <p:spPr bwMode="auto">
          <a:xfrm>
            <a:off x="3779912" y="2060848"/>
            <a:ext cx="1224136" cy="71964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530120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</a:t>
            </a:r>
            <a:r>
              <a:rPr lang="en-GB" sz="4800" dirty="0" smtClean="0">
                <a:latin typeface="SassoonPrimaryType" pitchFamily="2" charset="0"/>
              </a:rPr>
              <a:t>in front of </a:t>
            </a:r>
            <a:r>
              <a:rPr lang="en-GB" sz="4800" dirty="0" smtClean="0">
                <a:latin typeface="SassoonPrimaryType" pitchFamily="2" charset="0"/>
              </a:rPr>
              <a:t>the car.</a:t>
            </a:r>
            <a:endParaRPr lang="en-GB" sz="48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ylor.amy.THOP.000\Local Settings\Temporary Internet Files\Content.IE5\4P747VBC\box-open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916832"/>
            <a:ext cx="4980409" cy="36523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79712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797152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ylor.amy.THOP.000\Local Settings\Temporary Internet Files\Content.IE5\4P747VBC\box-open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4980409" cy="36523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9632" y="5733256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</a:t>
            </a:r>
            <a:r>
              <a:rPr lang="en-GB" sz="4400" dirty="0" smtClean="0">
                <a:latin typeface="SassoonPrimaryType" pitchFamily="2" charset="0"/>
              </a:rPr>
              <a:t>in front of </a:t>
            </a:r>
            <a:r>
              <a:rPr lang="en-GB" sz="4400" dirty="0" smtClean="0">
                <a:latin typeface="SassoonPrimaryType" pitchFamily="2" charset="0"/>
              </a:rPr>
              <a:t>the box.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797152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taylor.amy.THOP.000\Local Settings\Temporary Internet Files\Content.IE5\T9PL9WU2\pot-147737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4904"/>
            <a:ext cx="3168352" cy="32542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95736" y="332656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789040"/>
            <a:ext cx="2754071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taylor.amy.THOP.000\Local Settings\Temporary Internet Files\Content.IE5\T9PL9WU2\pot-147737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3168352" cy="32542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27584" y="5877272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</a:t>
            </a:r>
            <a:r>
              <a:rPr lang="en-GB" sz="4400" dirty="0" smtClean="0">
                <a:latin typeface="SassoonPrimaryType" pitchFamily="2" charset="0"/>
              </a:rPr>
              <a:t>in front of </a:t>
            </a:r>
            <a:r>
              <a:rPr lang="en-GB" sz="4400" dirty="0" smtClean="0">
                <a:latin typeface="SassoonPrimaryType" pitchFamily="2" charset="0"/>
              </a:rPr>
              <a:t>the flower pot.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429000"/>
            <a:ext cx="2754071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:\Users\taylor.amy.THOP.000\Local Settings\Temporary Internet Files\Content.IE5\V3AS63TZ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124744"/>
            <a:ext cx="2664296" cy="450620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8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725144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:\Users\taylor.amy.THOP.000\Local Settings\Temporary Internet Files\Content.IE5\V3AS63TZ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04664"/>
            <a:ext cx="2664296" cy="450620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75656" y="5661248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</a:t>
            </a:r>
            <a:r>
              <a:rPr lang="en-GB" sz="4400" dirty="0" smtClean="0">
                <a:latin typeface="SassoonPrimaryType" pitchFamily="2" charset="0"/>
              </a:rPr>
              <a:t>in front of </a:t>
            </a:r>
            <a:r>
              <a:rPr lang="en-GB" sz="4400" dirty="0" smtClean="0">
                <a:latin typeface="SassoonPrimaryType" pitchFamily="2" charset="0"/>
              </a:rPr>
              <a:t>the cup.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8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077072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72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Where is dog?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dog?</dc:title>
  <dc:creator>mcgrath.a51</dc:creator>
  <cp:lastModifiedBy>mcgrath.a51</cp:lastModifiedBy>
  <cp:revision>5</cp:revision>
  <dcterms:created xsi:type="dcterms:W3CDTF">2018-11-26T10:04:46Z</dcterms:created>
  <dcterms:modified xsi:type="dcterms:W3CDTF">2019-01-30T10:45:46Z</dcterms:modified>
</cp:coreProperties>
</file>